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4"/>
  </p:notesMasterIdLst>
  <p:sldIdLst>
    <p:sldId id="267" r:id="rId2"/>
    <p:sldId id="268" r:id="rId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E5B9B4C-08FE-46A3-8B9F-4AB048C288F0}" type="datetimeFigureOut">
              <a:rPr lang="ar-EG" smtClean="0"/>
              <a:t>06/08/1441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F1E8C42-C743-4355-8397-3AA9ED2E4B8B}" type="slidenum">
              <a:rPr lang="ar-EG" smtClean="0"/>
              <a:t>‹#›</a:t>
            </a:fld>
            <a:endParaRPr lang="ar-EG"/>
          </a:p>
        </p:txBody>
      </p:sp>
    </p:spTree>
    <p:extLst>
      <p:ext uri="{BB962C8B-B14F-4D97-AF65-F5344CB8AC3E}">
        <p14:creationId xmlns:p14="http://schemas.microsoft.com/office/powerpoint/2010/main" val="274614768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FBAC36D-B0E6-4D1C-8F4A-9455884897CF}" type="datetime8">
              <a:rPr lang="ar-EG" smtClean="0"/>
              <a:t>30 آذار، 20</a:t>
            </a:fld>
            <a:endParaRPr lang="ar-EG"/>
          </a:p>
        </p:txBody>
      </p:sp>
      <p:sp>
        <p:nvSpPr>
          <p:cNvPr id="17" name="Footer Placeholder 16"/>
          <p:cNvSpPr>
            <a:spLocks noGrp="1"/>
          </p:cNvSpPr>
          <p:nvPr>
            <p:ph type="ftr" sz="quarter" idx="11"/>
          </p:nvPr>
        </p:nvSpPr>
        <p:spPr/>
        <p:txBody>
          <a:bodyPr/>
          <a:lstStyle/>
          <a:p>
            <a:endParaRPr lang="ar-EG"/>
          </a:p>
        </p:txBody>
      </p:sp>
      <p:sp>
        <p:nvSpPr>
          <p:cNvPr id="29" name="Slide Number Placeholder 28"/>
          <p:cNvSpPr>
            <a:spLocks noGrp="1"/>
          </p:cNvSpPr>
          <p:nvPr>
            <p:ph type="sldNum" sz="quarter" idx="12"/>
          </p:nvPr>
        </p:nvSpPr>
        <p:spPr/>
        <p:txBody>
          <a:bodyPr/>
          <a:lstStyle/>
          <a:p>
            <a:fld id="{26235ADA-DF06-454C-B047-6D460E62AF7D}" type="slidenum">
              <a:rPr lang="ar-EG" smtClean="0"/>
              <a:t>‹#›</a:t>
            </a:fld>
            <a:endParaRPr lang="ar-EG"/>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E6BEF1-B47B-486F-9B60-79296DA0EA8F}"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06D7F5-BC13-44F2-86E5-4ED078BA2522}"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57D4A7A-E68E-4AA7-ABF8-DC1C2416E7E1}"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6F9CF3-550B-4945-B85A-0E6C4253AA5C}" type="datetime8">
              <a:rPr lang="ar-EG" smtClean="0"/>
              <a:t>30 آذار، 20</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a:xfrm>
            <a:off x="7924800" y="6416675"/>
            <a:ext cx="762000" cy="365125"/>
          </a:xfrm>
        </p:spPr>
        <p:txBody>
          <a:bodyPr/>
          <a:lstStyle/>
          <a:p>
            <a:fld id="{26235ADA-DF06-454C-B047-6D460E62AF7D}"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C1B355-EF2C-45FF-9070-90D6D1B8283F}" type="datetime8">
              <a:rPr lang="ar-EG" smtClean="0"/>
              <a:t>30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9B340AA-840B-40DF-8504-59A7B723AF74}" type="datetime8">
              <a:rPr lang="ar-EG" smtClean="0"/>
              <a:t>30 آذار، 20</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5A7C103-9BD8-434C-9476-463338E6EC52}" type="datetime8">
              <a:rPr lang="ar-EG" smtClean="0"/>
              <a:t>30 آذار، 20</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8D7770-68B6-49C4-BD05-2EC84BDF8B78}" type="datetime8">
              <a:rPr lang="ar-EG" smtClean="0"/>
              <a:t>30 آذار، 20</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2A2406-DFC5-450C-BA8D-A1881DE3AC47}" type="datetime8">
              <a:rPr lang="ar-EG" smtClean="0"/>
              <a:t>30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FC6BA71-1583-439C-A880-72AFB581FE0C}" type="datetime8">
              <a:rPr lang="ar-EG" smtClean="0"/>
              <a:t>30 آذار، 20</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26235ADA-DF06-454C-B047-6D460E62AF7D}" type="slidenum">
              <a:rPr lang="ar-EG" smtClean="0"/>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7FBE290-AB26-41DC-9BEF-B4CEF66BE79D}" type="datetime8">
              <a:rPr lang="ar-EG" smtClean="0"/>
              <a:t>30 آذار، 20</a:t>
            </a:fld>
            <a:endParaRPr lang="ar-EG"/>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EG"/>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6235ADA-DF06-454C-B047-6D460E62AF7D}"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640960" cy="5760680"/>
          </a:xfrm>
        </p:spPr>
        <p:txBody>
          <a:bodyPr>
            <a:normAutofit/>
          </a:bodyPr>
          <a:lstStyle/>
          <a:p>
            <a:pPr algn="just">
              <a:lnSpc>
                <a:spcPct val="150000"/>
              </a:lnSpc>
            </a:pPr>
            <a:r>
              <a:rPr lang="ar-EG" dirty="0"/>
              <a:t>كانت الألوان أكثر تعبيرا عن الطبيعية: الجلد الأحمر يرمز للشباب ( ضمنا الشباب المفعم بالحيوية ) ، في حين تم استخدام الجلد الأصفر للنساء أو الرجال في منتصف العمر الذين عملوا في الداخل. الأزرق أو الذهب يرمز للألوهية نتيجة لمظهره الغير طبيعى مع ارتباطه بالمواد االثمينة.  أما استخدام الأسود للشخصيات الملكية فيرمز لخصوبة نهر النيل الذى وهب الحياة لمصر (الذي ولدت منه مصر).  و تم توظيف الصور النمطية للإشارة إلى الأصول الجغرافية للأجانب .</a:t>
            </a:r>
          </a:p>
        </p:txBody>
      </p:sp>
      <p:sp>
        <p:nvSpPr>
          <p:cNvPr id="4" name="Slide Number Placeholder 3"/>
          <p:cNvSpPr>
            <a:spLocks noGrp="1"/>
          </p:cNvSpPr>
          <p:nvPr>
            <p:ph type="sldNum" sz="quarter" idx="12"/>
          </p:nvPr>
        </p:nvSpPr>
        <p:spPr/>
        <p:txBody>
          <a:bodyPr/>
          <a:lstStyle/>
          <a:p>
            <a:fld id="{26235ADA-DF06-454C-B047-6D460E62AF7D}" type="slidenum">
              <a:rPr lang="ar-EG" smtClean="0"/>
              <a:t>1</a:t>
            </a:fld>
            <a:endParaRPr lang="ar-EG"/>
          </a:p>
        </p:txBody>
      </p:sp>
    </p:spTree>
    <p:extLst>
      <p:ext uri="{BB962C8B-B14F-4D97-AF65-F5344CB8AC3E}">
        <p14:creationId xmlns:p14="http://schemas.microsoft.com/office/powerpoint/2010/main" val="271909946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04696"/>
          </a:xfrm>
        </p:spPr>
        <p:txBody>
          <a:bodyPr>
            <a:normAutofit fontScale="92500" lnSpcReduction="10000"/>
          </a:bodyPr>
          <a:lstStyle/>
          <a:p>
            <a:pPr algn="l" rtl="0">
              <a:lnSpc>
                <a:spcPct val="150000"/>
              </a:lnSpc>
            </a:pPr>
            <a:r>
              <a:rPr lang="en-US" b="1" u="sng" dirty="0"/>
              <a:t> Colors were more expressive rather than natural: red skin implied vigorous tanned youth, whereas yellow skin was used for women or middle-aged men who worked indoors; blue or gold indicated divinity because of its unnatural appearance and association with precious materials; the use of black for royal figures expressed the fertility of the Nile from which Egypt was born. Stereotypes were employed to indicate the geographical origins of foreigners .</a:t>
            </a:r>
            <a:endParaRPr lang="ar-EG" dirty="0"/>
          </a:p>
        </p:txBody>
      </p:sp>
      <p:sp>
        <p:nvSpPr>
          <p:cNvPr id="4" name="Slide Number Placeholder 3"/>
          <p:cNvSpPr>
            <a:spLocks noGrp="1"/>
          </p:cNvSpPr>
          <p:nvPr>
            <p:ph type="sldNum" sz="quarter" idx="12"/>
          </p:nvPr>
        </p:nvSpPr>
        <p:spPr/>
        <p:txBody>
          <a:bodyPr/>
          <a:lstStyle/>
          <a:p>
            <a:fld id="{26235ADA-DF06-454C-B047-6D460E62AF7D}" type="slidenum">
              <a:rPr lang="ar-EG" smtClean="0"/>
              <a:t>2</a:t>
            </a:fld>
            <a:endParaRPr lang="ar-EG"/>
          </a:p>
        </p:txBody>
      </p:sp>
    </p:spTree>
    <p:extLst>
      <p:ext uri="{BB962C8B-B14F-4D97-AF65-F5344CB8AC3E}">
        <p14:creationId xmlns:p14="http://schemas.microsoft.com/office/powerpoint/2010/main" val="116864383"/>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154</TotalTime>
  <Words>157</Words>
  <Application>Microsoft Office PowerPoint</Application>
  <PresentationFormat>On-screen Show (4:3)</PresentationFormat>
  <Paragraphs>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Apex</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compusoft</cp:lastModifiedBy>
  <cp:revision>23</cp:revision>
  <dcterms:created xsi:type="dcterms:W3CDTF">2012-10-20T12:13:22Z</dcterms:created>
  <dcterms:modified xsi:type="dcterms:W3CDTF">2020-03-30T07:26:40Z</dcterms:modified>
</cp:coreProperties>
</file>